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 snapToGrid="0">
      <p:cViewPr varScale="1">
        <p:scale>
          <a:sx n="76" d="100"/>
          <a:sy n="76" d="100"/>
        </p:scale>
        <p:origin x="48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85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94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101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77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1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371600" y="1616530"/>
            <a:ext cx="90220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Bedrijfseconomie</a:t>
            </a:r>
            <a:endParaRPr lang="nl-NL" sz="6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deel van de economische wetenschap dat gericht is op bestudering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van het gedrag van individuele ondernemingen.</a:t>
            </a:r>
            <a:endParaRPr lang="nl-N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371600" y="1616530"/>
            <a:ext cx="9022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Times New Roman"/>
              </a:rPr>
              <a:t>Dezelfde vragen en technieken</a:t>
            </a:r>
            <a:endParaRPr lang="nl-NL" sz="6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Voor ondernemingen, verenigingen, stichtingen en personen.</a:t>
            </a:r>
          </a:p>
        </p:txBody>
      </p:sp>
    </p:spTree>
    <p:extLst>
      <p:ext uri="{BB962C8B-B14F-4D97-AF65-F5344CB8AC3E}">
        <p14:creationId xmlns:p14="http://schemas.microsoft.com/office/powerpoint/2010/main" val="36910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194954" y="806039"/>
            <a:ext cx="9022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Times New Roman"/>
              </a:rPr>
              <a:t>Hoe kunnen we dit financieren?</a:t>
            </a:r>
          </a:p>
          <a:p>
            <a:pPr>
              <a:spcAft>
                <a:spcPts val="0"/>
              </a:spcAft>
            </a:pPr>
            <a:endParaRPr lang="nl-NL" sz="4000" b="1" dirty="0">
              <a:solidFill>
                <a:srgbClr val="004DCD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nl-NL" sz="6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B21E4C9-4239-4C32-9CE2-5FB8DA0CB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954" y="1374758"/>
            <a:ext cx="7178998" cy="48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174173" y="909948"/>
            <a:ext cx="9022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Times New Roman"/>
              </a:rPr>
              <a:t>Hoe vinden we voldoende donateurs?</a:t>
            </a:r>
          </a:p>
          <a:p>
            <a:pPr>
              <a:spcAft>
                <a:spcPts val="0"/>
              </a:spcAft>
            </a:pPr>
            <a:endParaRPr lang="nl-NL" sz="6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E8113A8-CFF3-4461-A32C-40CB9002D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173" y="1480125"/>
            <a:ext cx="72009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298864" y="597576"/>
            <a:ext cx="9022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Times New Roman"/>
              </a:rPr>
              <a:t>Verdien ik genoeg?</a:t>
            </a:r>
          </a:p>
          <a:p>
            <a:pPr>
              <a:spcAft>
                <a:spcPts val="0"/>
              </a:spcAft>
            </a:pPr>
            <a:endParaRPr lang="nl-NL" sz="4000" b="1" dirty="0">
              <a:solidFill>
                <a:srgbClr val="004DCD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nl-NL" sz="6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CC37C27-3563-4F8A-B7FF-D7B66C448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863" y="1324025"/>
            <a:ext cx="7096991" cy="48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298864" y="597576"/>
            <a:ext cx="9022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Times New Roman"/>
              </a:rPr>
              <a:t>De bedrijfseconomie kijkt ook naar jou</a:t>
            </a:r>
          </a:p>
          <a:p>
            <a:pPr>
              <a:spcAft>
                <a:spcPts val="0"/>
              </a:spcAft>
            </a:pPr>
            <a:endParaRPr lang="nl-NL" sz="4000" b="1" dirty="0">
              <a:solidFill>
                <a:srgbClr val="004DCD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nl-NL" sz="6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088E40-B198-4022-98A7-68B8A8BCA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863" y="1195152"/>
            <a:ext cx="7463203" cy="50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E0EE7A-B6C6-471A-8FC4-FE13AB1C165E}"/>
</file>

<file path=customXml/itemProps2.xml><?xml version="1.0" encoding="utf-8"?>
<ds:datastoreItem xmlns:ds="http://schemas.openxmlformats.org/officeDocument/2006/customXml" ds:itemID="{6EFF8789-70C4-4B3B-8E69-8E9686E4CFEE}"/>
</file>

<file path=customXml/itemProps3.xml><?xml version="1.0" encoding="utf-8"?>
<ds:datastoreItem xmlns:ds="http://schemas.openxmlformats.org/officeDocument/2006/customXml" ds:itemID="{433ABF49-3C7B-4142-8E73-838C64D98555}"/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60</Words>
  <Application>Microsoft Office PowerPoint</Application>
  <PresentationFormat>Breedbeeld</PresentationFormat>
  <Paragraphs>14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Univers</vt:lpstr>
      <vt:lpstr>Univers-Bold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35</cp:revision>
  <dcterms:created xsi:type="dcterms:W3CDTF">2014-08-25T22:47:39Z</dcterms:created>
  <dcterms:modified xsi:type="dcterms:W3CDTF">2018-08-14T12:55:19Z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